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0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3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41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7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28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25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41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9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05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86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07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4244-1BB9-46A8-A643-8AA7D180B2D1}" type="datetimeFigureOut">
              <a:rPr lang="fr-FR" smtClean="0"/>
              <a:t>01/01/2024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9F479-01B6-449C-9FDF-C5BD5B8B97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39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5402906" cy="27014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7100" y="2616291"/>
            <a:ext cx="54434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French 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Touch </a:t>
            </a:r>
            <a:r>
              <a:rPr lang="en-US" sz="4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Maison</a:t>
            </a:r>
            <a:endParaRPr lang="en-US" sz="4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the </a:t>
            </a:r>
            <a:r>
              <a:rPr lang="en-US" sz="4400" b="1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philippines</a:t>
            </a: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fr-FR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9151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Renaut</dc:creator>
  <cp:lastModifiedBy>Renaut</cp:lastModifiedBy>
  <cp:revision>1</cp:revision>
  <dcterms:created xsi:type="dcterms:W3CDTF">2023-12-18T23:53:20Z</dcterms:created>
  <dcterms:modified xsi:type="dcterms:W3CDTF">2024-01-01T05:55:18Z</dcterms:modified>
</cp:coreProperties>
</file>