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0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37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41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7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28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25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41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9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05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86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07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4244-1BB9-46A8-A643-8AA7D180B2D1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39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5402906" cy="27014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87100" y="2616291"/>
            <a:ext cx="544347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French 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Touch </a:t>
            </a:r>
            <a:r>
              <a:rPr lang="en-US" sz="4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Maison</a:t>
            </a:r>
            <a:endParaRPr lang="en-US" sz="4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4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</a:t>
            </a:r>
            <a:r>
              <a:rPr lang="en-US" sz="4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ASIA PACIFIC</a:t>
            </a:r>
          </a:p>
        </p:txBody>
      </p:sp>
    </p:spTree>
    <p:extLst>
      <p:ext uri="{BB962C8B-B14F-4D97-AF65-F5344CB8AC3E}">
        <p14:creationId xmlns:p14="http://schemas.microsoft.com/office/powerpoint/2010/main" val="33049151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Renaut</dc:creator>
  <cp:lastModifiedBy>Renaut</cp:lastModifiedBy>
  <cp:revision>2</cp:revision>
  <dcterms:created xsi:type="dcterms:W3CDTF">2023-12-18T23:53:20Z</dcterms:created>
  <dcterms:modified xsi:type="dcterms:W3CDTF">2024-01-26T00:47:51Z</dcterms:modified>
</cp:coreProperties>
</file>